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3"/>
  </p:notesMasterIdLst>
  <p:sldIdLst>
    <p:sldId id="345" r:id="rId2"/>
    <p:sldId id="262" r:id="rId3"/>
    <p:sldId id="346" r:id="rId4"/>
    <p:sldId id="347" r:id="rId5"/>
    <p:sldId id="348" r:id="rId6"/>
    <p:sldId id="349" r:id="rId7"/>
    <p:sldId id="351" r:id="rId8"/>
    <p:sldId id="352" r:id="rId9"/>
    <p:sldId id="353" r:id="rId10"/>
    <p:sldId id="354" r:id="rId11"/>
    <p:sldId id="356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 Cyr" charset="-52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 Cyr" charset="-52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 Cyr" charset="-52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 Cyr" charset="-5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471"/>
    <a:srgbClr val="003366"/>
    <a:srgbClr val="663300"/>
    <a:srgbClr val="CC6600"/>
    <a:srgbClr val="CCECFF"/>
    <a:srgbClr val="CC33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0" y="-7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78"/>
    </p:cViewPr>
  </p:sorterViewPr>
  <p:notesViewPr>
    <p:cSldViewPr>
      <p:cViewPr varScale="1">
        <p:scale>
          <a:sx n="37" d="100"/>
          <a:sy n="37" d="100"/>
        </p:scale>
        <p:origin x="-130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514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B35C-74B1-4BE6-8301-96E438C46A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9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3FEA-6060-41DD-B233-15A40D70DD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53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5921-F91C-49F1-9F17-35F624DD11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32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53D5-371E-4368-8026-29B3C902EC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76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90EC-EDD8-48F2-A84B-6564A9B73D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49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D394-2B8B-4076-900C-D15EEC41F6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87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8915-7BF2-49C1-85E4-0D355CC17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1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8490-29AE-442F-8839-B9201A375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00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A3F4-19C0-4007-AC06-505DFD83D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18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AD5E-3A0C-482C-8F75-123DEA156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44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00D9-0201-4625-BAB7-27BFD00A1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7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9AA4D-ED41-48B5-BECF-7F3C173CFA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91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bilimland.kz/r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5800" y="0"/>
            <a:ext cx="8964488" cy="49411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88102" y="4941168"/>
            <a:ext cx="7836055" cy="175432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kk-K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абақтың мақсаты мен </a:t>
            </a:r>
          </a:p>
          <a:p>
            <a:pPr algn="ctr"/>
            <a:r>
              <a:rPr lang="kk-K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тақырыбын ата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54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25026"/>
            <a:ext cx="1990477" cy="278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3158" r="9009"/>
          <a:stretch/>
        </p:blipFill>
        <p:spPr bwMode="auto">
          <a:xfrm>
            <a:off x="6268928" y="973323"/>
            <a:ext cx="2011680" cy="401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1919" y="0"/>
            <a:ext cx="80438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Постерді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бағалау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өлшемдері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7257" y="997337"/>
            <a:ext cx="493641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1.Біртумалық</a:t>
            </a:r>
          </a:p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2.Эстетикалық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3.Түсініктілік 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8925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885" y="1268760"/>
            <a:ext cx="92170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Сабақтағы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өзіңіздің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әрекеттіңізді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смайлик </a:t>
            </a:r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таңдап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бағалаңыз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5262629"/>
            <a:ext cx="3204355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сіз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сабақты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түсінбедіңіз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3158" r="9009"/>
          <a:stretch/>
        </p:blipFill>
        <p:spPr bwMode="auto">
          <a:xfrm>
            <a:off x="5816312" y="2209424"/>
            <a:ext cx="2011680" cy="401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03648" y="3933055"/>
            <a:ext cx="41552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сабақ</a:t>
            </a:r>
            <a:r>
              <a:rPr lang="ru-RU" sz="2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тақырыбы</a:t>
            </a:r>
            <a:r>
              <a:rPr lang="ru-RU" sz="2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2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2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түсінікті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бірақ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толық</a:t>
            </a:r>
            <a:r>
              <a:rPr lang="ru-RU" sz="2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емес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780927"/>
            <a:ext cx="59203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бәрі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түсінікті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10812" y="111780"/>
            <a:ext cx="359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9780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Rectangle 1039"/>
          <p:cNvSpPr>
            <a:spLocks noChangeArrowheads="1"/>
          </p:cNvSpPr>
          <p:nvPr/>
        </p:nvSpPr>
        <p:spPr bwMode="auto">
          <a:xfrm>
            <a:off x="285720" y="357166"/>
            <a:ext cx="8572528" cy="2714644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642910" y="428604"/>
            <a:ext cx="850109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Компьютермен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істеу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өзіңе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иян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келтірмеу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0" name="Rectangle 1039"/>
          <p:cNvSpPr>
            <a:spLocks noChangeArrowheads="1"/>
          </p:cNvSpPr>
          <p:nvPr/>
        </p:nvSpPr>
        <p:spPr bwMode="auto">
          <a:xfrm>
            <a:off x="3500430" y="3857628"/>
            <a:ext cx="5429288" cy="2786082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714744" y="4214818"/>
            <a:ext cx="485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Сабақ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техника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қауіпсізідігі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ережелерін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бұзу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салдарын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сараптау</a:t>
            </a:r>
            <a:r>
              <a:rPr lang="ru-RU" sz="2400" dirty="0" smtClean="0"/>
              <a:t> 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Пәні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Информатика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4752"/>
            <a:ext cx="3643306" cy="316074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301208"/>
            <a:ext cx="7308860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dirty="0" smtClean="0"/>
              <a:t>        видео </a:t>
            </a:r>
            <a:r>
              <a:rPr lang="ru-RU" sz="2400" dirty="0" smtClean="0"/>
              <a:t>ресурс  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://bilimland.kz/ru/#</a:t>
            </a:r>
            <a:r>
              <a:rPr lang="en-US" sz="2400" dirty="0" smtClean="0">
                <a:hlinkClick r:id="rId2"/>
              </a:rPr>
              <a:t>lesson=16720</a:t>
            </a:r>
            <a:endParaRPr lang="ru-RU" sz="24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12" y="260648"/>
            <a:ext cx="7128792" cy="485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2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9741" y="332656"/>
            <a:ext cx="9263498" cy="175432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Сөздерді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пайдалана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отырып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algn="ctr"/>
            <a:r>
              <a:rPr lang="kk-KZ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kk-KZ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иалог құрастыр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95536" y="2348880"/>
            <a:ext cx="4176470" cy="17335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Монитордан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шығатын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электромагниттік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ауытқу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076056" y="2149867"/>
            <a:ext cx="3888432" cy="12241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Көздің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шаршауы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008587" y="3933056"/>
            <a:ext cx="3888432" cy="13681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Компьютерге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тәуелділік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95536" y="4293096"/>
            <a:ext cx="3888432" cy="12241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Қан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айналым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163416" y="5579219"/>
            <a:ext cx="3888432" cy="12241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Қол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және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саусақ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</a:rPr>
              <a:t>буындары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685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253" y="1988840"/>
            <a:ext cx="9025147" cy="175432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Кабинетте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жасырылынған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суреттерді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табыңдар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2147" y="413048"/>
            <a:ext cx="674627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Шынықтыру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минөті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5735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6847"/>
            <a:ext cx="8302834" cy="484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17" y="4797152"/>
            <a:ext cx="8302834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606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733" y="116632"/>
            <a:ext cx="857173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топ</a:t>
            </a:r>
          </a:p>
          <a:p>
            <a:pPr algn="ctr"/>
            <a:r>
              <a:rPr lang="ru-RU" sz="4800" b="1" i="1" dirty="0" err="1" smtClean="0">
                <a:ln w="11430"/>
              </a:rPr>
              <a:t>Компьютермен</a:t>
            </a:r>
            <a:r>
              <a:rPr lang="ru-RU" sz="4800" b="1" i="1" dirty="0" smtClean="0">
                <a:ln w="11430"/>
              </a:rPr>
              <a:t> </a:t>
            </a:r>
            <a:r>
              <a:rPr lang="ru-RU" sz="4800" b="1" i="1" dirty="0" err="1" smtClean="0">
                <a:ln w="11430"/>
              </a:rPr>
              <a:t>жұмыс</a:t>
            </a:r>
            <a:r>
              <a:rPr lang="ru-RU" sz="4800" b="1" i="1" dirty="0" smtClean="0">
                <a:ln w="11430"/>
              </a:rPr>
              <a:t> </a:t>
            </a:r>
            <a:r>
              <a:rPr lang="ru-RU" sz="4800" b="1" i="1" dirty="0" err="1" smtClean="0">
                <a:ln w="11430"/>
              </a:rPr>
              <a:t>істеу</a:t>
            </a:r>
            <a:r>
              <a:rPr lang="ru-RU" sz="4800" b="1" i="1" dirty="0" smtClean="0">
                <a:ln w="11430"/>
              </a:rPr>
              <a:t> </a:t>
            </a:r>
            <a:r>
              <a:rPr lang="ru-RU" sz="4800" b="1" i="1" dirty="0" err="1" smtClean="0">
                <a:ln w="11430"/>
              </a:rPr>
              <a:t>кезінде</a:t>
            </a:r>
            <a:r>
              <a:rPr lang="ru-RU" sz="4800" b="1" i="1" dirty="0" smtClean="0">
                <a:ln w="11430"/>
              </a:rPr>
              <a:t> не </a:t>
            </a:r>
            <a:r>
              <a:rPr lang="ru-RU" sz="4800" b="1" i="1" dirty="0" err="1" smtClean="0">
                <a:ln w="11430"/>
              </a:rPr>
              <a:t>істеуге</a:t>
            </a:r>
            <a:r>
              <a:rPr lang="ru-RU" sz="4800" b="1" i="1" dirty="0" smtClean="0">
                <a:ln w="11430"/>
              </a:rPr>
              <a:t> </a:t>
            </a:r>
            <a:r>
              <a:rPr lang="ru-RU" sz="4800" b="1" i="1" dirty="0" err="1" smtClean="0">
                <a:ln w="11430"/>
              </a:rPr>
              <a:t>болмайды</a:t>
            </a:r>
            <a:r>
              <a:rPr lang="ru-RU" sz="4800" b="1" i="1" dirty="0" smtClean="0">
                <a:ln w="11430"/>
              </a:rPr>
              <a:t>?</a:t>
            </a:r>
            <a:endParaRPr lang="ru-RU" sz="4800" b="1" dirty="0">
              <a:ln w="1143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9783" y="2323277"/>
            <a:ext cx="652396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топ</a:t>
            </a:r>
          </a:p>
          <a:p>
            <a:pPr algn="ctr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Компьютер </a:t>
            </a:r>
            <a:r>
              <a:rPr lang="ru-RU" sz="4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бізге</a:t>
            </a: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4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қалай</a:t>
            </a:r>
            <a:endParaRPr lang="ru-RU" sz="4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4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ықпал</a:t>
            </a: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4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етеді</a:t>
            </a: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? 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2765" y="4549676"/>
            <a:ext cx="842672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i="1" dirty="0" smtClean="0">
                <a:ln/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 топ </a:t>
            </a:r>
          </a:p>
          <a:p>
            <a:pPr algn="ctr"/>
            <a:r>
              <a:rPr lang="ru-RU" sz="4800" b="1" i="1" dirty="0" smtClean="0">
                <a:ln/>
              </a:rPr>
              <a:t>Компьютер </a:t>
            </a:r>
            <a:r>
              <a:rPr lang="ru-RU" sz="4800" b="1" i="1" dirty="0" err="1" smtClean="0">
                <a:ln/>
              </a:rPr>
              <a:t>ықпалынан</a:t>
            </a:r>
            <a:r>
              <a:rPr lang="ru-RU" sz="4800" b="1" i="1" dirty="0" smtClean="0">
                <a:ln/>
              </a:rPr>
              <a:t> </a:t>
            </a:r>
            <a:r>
              <a:rPr lang="ru-RU" sz="4800" b="1" i="1" dirty="0" err="1" smtClean="0">
                <a:ln/>
              </a:rPr>
              <a:t>қалай</a:t>
            </a:r>
            <a:endParaRPr lang="ru-RU" sz="4800" b="1" i="1" dirty="0" smtClean="0">
              <a:ln/>
            </a:endParaRPr>
          </a:p>
          <a:p>
            <a:pPr algn="ctr"/>
            <a:r>
              <a:rPr lang="kk-KZ" sz="4800" b="1" i="1" dirty="0">
                <a:ln/>
              </a:rPr>
              <a:t>ө</a:t>
            </a:r>
            <a:r>
              <a:rPr lang="kk-KZ" sz="4800" b="1" i="1" dirty="0" smtClean="0">
                <a:ln/>
              </a:rPr>
              <a:t>зін қорғауға болады?</a:t>
            </a:r>
            <a:endParaRPr lang="ru-RU" sz="4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3663237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72816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«Сен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маған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, мен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саған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» (3 мин)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Топта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бір-бірлеріңізбен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суретте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көрсетілгенін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айтып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беріңіз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неге оны осы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топқа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айқындадыңыз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1"/>
            <a:ext cx="2195736" cy="168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959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43946"/>
            <a:ext cx="756084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2 </a:t>
            </a:r>
            <a:r>
              <a:rPr lang="ru-RU" sz="4400" b="1" dirty="0" err="1" smtClean="0"/>
              <a:t>тапсырма</a:t>
            </a:r>
            <a:r>
              <a:rPr lang="ru-RU" sz="4400" b="1" dirty="0" smtClean="0"/>
              <a:t> </a:t>
            </a:r>
          </a:p>
          <a:p>
            <a:r>
              <a:rPr lang="ru-RU" sz="4400" b="1" dirty="0" smtClean="0"/>
              <a:t>«Постер </a:t>
            </a:r>
            <a:r>
              <a:rPr lang="ru-RU" sz="4400" b="1" dirty="0" err="1" smtClean="0"/>
              <a:t>құрастыру</a:t>
            </a:r>
            <a:r>
              <a:rPr lang="ru-RU" sz="4400" b="1" dirty="0" smtClean="0"/>
              <a:t>»</a:t>
            </a:r>
            <a:endParaRPr lang="ru-RU" sz="4400" dirty="0"/>
          </a:p>
          <a:p>
            <a:pPr algn="just"/>
            <a:r>
              <a:rPr lang="ru-RU" sz="4400" dirty="0" err="1" smtClean="0"/>
              <a:t>Суреттерді</a:t>
            </a:r>
            <a:r>
              <a:rPr lang="ru-RU" sz="4400" dirty="0" smtClean="0"/>
              <a:t>, </a:t>
            </a:r>
            <a:r>
              <a:rPr lang="ru-RU" sz="4400" dirty="0" err="1" smtClean="0"/>
              <a:t>түрлі</a:t>
            </a:r>
            <a:r>
              <a:rPr lang="ru-RU" sz="4400" dirty="0" smtClean="0"/>
              <a:t> </a:t>
            </a:r>
            <a:r>
              <a:rPr lang="ru-RU" sz="4400" dirty="0" err="1" smtClean="0"/>
              <a:t>түсті</a:t>
            </a:r>
            <a:r>
              <a:rPr lang="ru-RU" sz="4400" dirty="0" smtClean="0"/>
              <a:t> </a:t>
            </a:r>
            <a:r>
              <a:rPr lang="ru-RU" sz="4400" dirty="0" err="1" smtClean="0"/>
              <a:t>қарындаштар</a:t>
            </a:r>
            <a:r>
              <a:rPr lang="ru-RU" sz="4400" dirty="0" smtClean="0"/>
              <a:t> мен фломастер </a:t>
            </a:r>
            <a:r>
              <a:rPr lang="ru-RU" sz="4400" dirty="0" err="1" smtClean="0"/>
              <a:t>қолданып</a:t>
            </a:r>
            <a:r>
              <a:rPr lang="ru-RU" sz="4400" dirty="0" smtClean="0"/>
              <a:t> постер </a:t>
            </a:r>
            <a:r>
              <a:rPr lang="ru-RU" sz="4400" dirty="0" err="1" smtClean="0"/>
              <a:t>құрастырыңыз</a:t>
            </a:r>
            <a:r>
              <a:rPr lang="ru-RU" sz="4400" dirty="0" smtClean="0"/>
              <a:t>. 5 </a:t>
            </a:r>
            <a:r>
              <a:rPr lang="ru-RU" sz="4400" dirty="0" err="1" smtClean="0"/>
              <a:t>сынып</a:t>
            </a:r>
            <a:r>
              <a:rPr lang="ru-RU" sz="4400" dirty="0" smtClean="0"/>
              <a:t> </a:t>
            </a:r>
            <a:r>
              <a:rPr lang="ru-RU" sz="4400" dirty="0" err="1" smtClean="0"/>
              <a:t>оқулығының</a:t>
            </a:r>
            <a:r>
              <a:rPr lang="ru-RU" sz="4400" dirty="0" smtClean="0"/>
              <a:t> 9 </a:t>
            </a:r>
            <a:r>
              <a:rPr lang="ru-RU" sz="4400" dirty="0" err="1" smtClean="0"/>
              <a:t>бетіндегі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материалдарды</a:t>
            </a:r>
            <a:r>
              <a:rPr lang="ru-RU" sz="4400" dirty="0" smtClean="0"/>
              <a:t> </a:t>
            </a:r>
            <a:r>
              <a:rPr lang="ru-RU" sz="4400" dirty="0" err="1" smtClean="0"/>
              <a:t>қолданыңыз</a:t>
            </a:r>
            <a:r>
              <a:rPr lang="ru-RU" sz="4400" dirty="0" smtClean="0"/>
              <a:t> (</a:t>
            </a:r>
            <a:r>
              <a:rPr lang="ru-RU" sz="4400" dirty="0" err="1" smtClean="0"/>
              <a:t>көз</a:t>
            </a:r>
            <a:r>
              <a:rPr lang="ru-RU" sz="4400" dirty="0" smtClean="0"/>
              <a:t>, </a:t>
            </a:r>
            <a:r>
              <a:rPr lang="ru-RU" sz="4400" dirty="0" err="1" smtClean="0"/>
              <a:t>қол</a:t>
            </a:r>
            <a:r>
              <a:rPr lang="ru-RU" sz="4400" dirty="0" smtClean="0"/>
              <a:t> </a:t>
            </a:r>
            <a:r>
              <a:rPr lang="ru-RU" sz="4400" dirty="0" err="1" smtClean="0"/>
              <a:t>буындары</a:t>
            </a:r>
            <a:r>
              <a:rPr lang="ru-RU" sz="4400" dirty="0" smtClean="0"/>
              <a:t> </a:t>
            </a:r>
            <a:r>
              <a:rPr lang="ru-RU" sz="4400" dirty="0" err="1" smtClean="0"/>
              <a:t>үшін</a:t>
            </a:r>
            <a:r>
              <a:rPr lang="ru-RU" sz="4400" dirty="0" smtClean="0"/>
              <a:t> </a:t>
            </a:r>
            <a:r>
              <a:rPr lang="ru-RU" sz="4400" dirty="0" err="1" smtClean="0"/>
              <a:t>жаттығулар</a:t>
            </a:r>
            <a:r>
              <a:rPr lang="ru-RU" sz="4400" dirty="0" smtClean="0"/>
              <a:t>)</a:t>
            </a:r>
            <a:endParaRPr lang="ru-RU" sz="4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1"/>
            <a:ext cx="2195736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8724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</TotalTime>
  <Words>177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User</cp:lastModifiedBy>
  <cp:revision>110</cp:revision>
  <dcterms:created xsi:type="dcterms:W3CDTF">2010-12-20T20:48:42Z</dcterms:created>
  <dcterms:modified xsi:type="dcterms:W3CDTF">2017-01-20T08:29:02Z</dcterms:modified>
</cp:coreProperties>
</file>